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19" r:id="rId17"/>
    <p:sldId id="320" r:id="rId18"/>
    <p:sldId id="321" r:id="rId19"/>
    <p:sldId id="322" r:id="rId20"/>
    <p:sldId id="323" r:id="rId21"/>
    <p:sldId id="271" r:id="rId22"/>
    <p:sldId id="324" r:id="rId23"/>
    <p:sldId id="325" r:id="rId24"/>
    <p:sldId id="326" r:id="rId25"/>
    <p:sldId id="327" r:id="rId26"/>
    <p:sldId id="328" r:id="rId27"/>
    <p:sldId id="329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306" r:id="rId46"/>
    <p:sldId id="289" r:id="rId47"/>
    <p:sldId id="290" r:id="rId48"/>
    <p:sldId id="291" r:id="rId49"/>
    <p:sldId id="307" r:id="rId50"/>
    <p:sldId id="296" r:id="rId51"/>
    <p:sldId id="297" r:id="rId52"/>
    <p:sldId id="298" r:id="rId53"/>
    <p:sldId id="308" r:id="rId54"/>
    <p:sldId id="309" r:id="rId55"/>
    <p:sldId id="310" r:id="rId56"/>
    <p:sldId id="311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12" r:id="rId65"/>
    <p:sldId id="314" r:id="rId66"/>
    <p:sldId id="313" r:id="rId67"/>
    <p:sldId id="315" r:id="rId68"/>
    <p:sldId id="316" r:id="rId69"/>
    <p:sldId id="317" r:id="rId70"/>
    <p:sldId id="318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3" r:id="rId82"/>
    <p:sldId id="344" r:id="rId83"/>
    <p:sldId id="340" r:id="rId84"/>
    <p:sldId id="341" r:id="rId85"/>
    <p:sldId id="342" r:id="rId86"/>
    <p:sldId id="345" r:id="rId87"/>
    <p:sldId id="346" r:id="rId88"/>
    <p:sldId id="347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0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7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4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9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22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63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55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53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62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8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75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48D33-BEE1-4DD0-BCC2-B37C7845B6C3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F7896-0EE0-4273-B997-87E1C1B27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9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1395128"/>
            <a:ext cx="6258798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26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리터럴</a:t>
            </a:r>
            <a:r>
              <a:rPr lang="ko-KR" altLang="en-US" sz="3000" b="1" dirty="0" smtClean="0"/>
              <a:t> 타입 </a:t>
            </a:r>
            <a:r>
              <a:rPr lang="en-US" altLang="ko-KR" sz="3000" b="1" dirty="0" smtClean="0"/>
              <a:t>: </a:t>
            </a:r>
            <a:r>
              <a:rPr lang="ko-KR" altLang="en-US" sz="3000" b="1" dirty="0" smtClean="0"/>
              <a:t>직접 값을 입력한 타입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91" y="2519235"/>
            <a:ext cx="478221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78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배열 타입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1679710"/>
            <a:ext cx="9707330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3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Tuple</a:t>
            </a:r>
            <a:r>
              <a:rPr lang="ko-KR" altLang="en-US" sz="3000" b="1" dirty="0" smtClean="0"/>
              <a:t> 타입 </a:t>
            </a:r>
            <a:r>
              <a:rPr lang="en-US" altLang="ko-KR" sz="3000" b="1" dirty="0" smtClean="0"/>
              <a:t>: </a:t>
            </a:r>
            <a:r>
              <a:rPr lang="ko-KR" altLang="en-US" sz="3000" b="1" dirty="0" smtClean="0"/>
              <a:t>값의 타입</a:t>
            </a:r>
            <a:r>
              <a:rPr lang="en-US" altLang="ko-KR" sz="3000" b="1" dirty="0" smtClean="0"/>
              <a:t>, </a:t>
            </a:r>
            <a:r>
              <a:rPr lang="ko-KR" altLang="en-US" sz="3000" b="1" dirty="0" smtClean="0"/>
              <a:t>길이가 고정되어있는 타입 정의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7" y="1588383"/>
            <a:ext cx="5392054" cy="49148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11" y="2967252"/>
            <a:ext cx="5553850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94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객체 타입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80" y="2192557"/>
            <a:ext cx="5839640" cy="33437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526" y="2192557"/>
            <a:ext cx="478221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1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49" y="2365450"/>
            <a:ext cx="3084114" cy="449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객체 타입 </a:t>
            </a:r>
            <a:r>
              <a:rPr lang="en-US" altLang="ko-KR" sz="3000" b="1" dirty="0" smtClean="0"/>
              <a:t>:</a:t>
            </a:r>
          </a:p>
          <a:p>
            <a:r>
              <a:rPr lang="en-US" altLang="ko-KR" sz="3000" b="1" dirty="0" smtClean="0"/>
              <a:t>- type </a:t>
            </a:r>
            <a:r>
              <a:rPr lang="ko-KR" altLang="en-US" sz="3000" b="1" dirty="0" smtClean="0"/>
              <a:t>별칭 </a:t>
            </a:r>
            <a:r>
              <a:rPr lang="en-US" altLang="ko-KR" sz="3000" b="1" dirty="0" smtClean="0"/>
              <a:t>=&gt; </a:t>
            </a:r>
            <a:r>
              <a:rPr lang="ko-KR" altLang="en-US" sz="3000" b="1" dirty="0" err="1" smtClean="0"/>
              <a:t>재선언</a:t>
            </a:r>
            <a:r>
              <a:rPr lang="ko-KR" altLang="en-US" sz="3000" b="1" dirty="0" smtClean="0"/>
              <a:t> </a:t>
            </a:r>
            <a:r>
              <a:rPr lang="en-US" altLang="ko-KR" sz="3000" b="1" dirty="0" smtClean="0"/>
              <a:t>x</a:t>
            </a:r>
          </a:p>
          <a:p>
            <a:r>
              <a:rPr lang="en-US" altLang="ko-KR" sz="3000" b="1" dirty="0" smtClean="0"/>
              <a:t>- </a:t>
            </a:r>
            <a:r>
              <a:rPr lang="ko-KR" altLang="en-US" sz="3000" b="1" dirty="0" smtClean="0"/>
              <a:t>지역요소로는 </a:t>
            </a:r>
            <a:r>
              <a:rPr lang="ko-KR" altLang="en-US" sz="3000" b="1" dirty="0" err="1" smtClean="0"/>
              <a:t>재선언</a:t>
            </a:r>
            <a:r>
              <a:rPr lang="ko-KR" altLang="en-US" sz="3000" b="1" dirty="0" smtClean="0"/>
              <a:t> </a:t>
            </a:r>
            <a:r>
              <a:rPr lang="en-US" altLang="ko-KR" sz="3000" b="1" dirty="0" smtClean="0"/>
              <a:t>// </a:t>
            </a:r>
            <a:r>
              <a:rPr lang="ko-KR" altLang="en-US" sz="3000" b="1" dirty="0" smtClean="0"/>
              <a:t>기본적으로 전역요소로 설정</a:t>
            </a:r>
            <a:r>
              <a:rPr lang="en-US" altLang="ko-KR" sz="3000" b="1" dirty="0" smtClean="0"/>
              <a:t>!!!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70689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객체 타입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609206"/>
            <a:ext cx="4829849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7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Interface </a:t>
            </a:r>
            <a:r>
              <a:rPr lang="ko-KR" altLang="en-US" sz="3000" b="1" dirty="0" smtClean="0"/>
              <a:t>타입 추가</a:t>
            </a:r>
            <a:r>
              <a:rPr lang="en-US" altLang="ko-KR" sz="3000" b="1" dirty="0" smtClean="0"/>
              <a:t>!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42" y="1828576"/>
            <a:ext cx="655411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Interface </a:t>
            </a:r>
            <a:r>
              <a:rPr lang="ko-KR" altLang="en-US" sz="3000" b="1" dirty="0" smtClean="0"/>
              <a:t>타입 추가</a:t>
            </a:r>
            <a:r>
              <a:rPr lang="en-US" altLang="ko-KR" sz="3000" b="1" dirty="0" smtClean="0"/>
              <a:t>!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65" y="1642087"/>
            <a:ext cx="5891470" cy="47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61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Interface extends </a:t>
            </a:r>
            <a:r>
              <a:rPr lang="ko-KR" altLang="en-US" sz="3000" b="1" dirty="0" smtClean="0"/>
              <a:t>사용방법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84" y="1544353"/>
            <a:ext cx="5489833" cy="51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1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Interface extends type </a:t>
            </a:r>
            <a:r>
              <a:rPr lang="ko-KR" altLang="en-US" sz="3000" b="1" dirty="0" smtClean="0"/>
              <a:t>사용방법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738" y="1662046"/>
            <a:ext cx="5272525" cy="4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16" y="3107887"/>
            <a:ext cx="6420746" cy="18481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16" y="1569873"/>
            <a:ext cx="6020640" cy="102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316" y="5361145"/>
            <a:ext cx="489653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8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Interface </a:t>
            </a:r>
            <a:r>
              <a:rPr lang="ko-KR" altLang="en-US" sz="3000" b="1" dirty="0" smtClean="0"/>
              <a:t>다중확장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134" y="1537570"/>
            <a:ext cx="6915732" cy="47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Class </a:t>
            </a:r>
            <a:r>
              <a:rPr lang="ko-KR" altLang="en-US" sz="3000" b="1" dirty="0" smtClean="0"/>
              <a:t>타입 정의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1938129"/>
            <a:ext cx="6963747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Class </a:t>
            </a:r>
            <a:r>
              <a:rPr lang="ko-KR" altLang="en-US" sz="3000" b="1" dirty="0" smtClean="0"/>
              <a:t>타입 정의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18" y="1434846"/>
            <a:ext cx="6973565" cy="49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68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Class </a:t>
            </a:r>
            <a:r>
              <a:rPr lang="ko-KR" altLang="en-US" sz="3000" b="1" dirty="0" smtClean="0"/>
              <a:t>타입 정의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816674"/>
            <a:ext cx="853559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52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Class </a:t>
            </a:r>
            <a:r>
              <a:rPr lang="ko-KR" altLang="en-US" sz="3000" b="1" dirty="0" smtClean="0"/>
              <a:t>타입 정의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18" y="1683309"/>
            <a:ext cx="8024565" cy="47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6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Class </a:t>
            </a:r>
            <a:r>
              <a:rPr lang="ko-KR" altLang="en-US" sz="3000" b="1" dirty="0" smtClean="0"/>
              <a:t>타입 접근제어자 사용방법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1561361"/>
            <a:ext cx="8202170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1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Class </a:t>
            </a:r>
            <a:r>
              <a:rPr lang="ko-KR" altLang="en-US" sz="3000" b="1" dirty="0" smtClean="0"/>
              <a:t>타입 접근제어자 사용방법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1820539"/>
            <a:ext cx="7821116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26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Class </a:t>
            </a:r>
            <a:r>
              <a:rPr lang="ko-KR" altLang="en-US" sz="3000" b="1" dirty="0" smtClean="0"/>
              <a:t>타입 접근제어자 사용방법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642053"/>
            <a:ext cx="10478962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90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1627764"/>
            <a:ext cx="9507277" cy="47345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Class </a:t>
            </a:r>
            <a:r>
              <a:rPr lang="ko-KR" altLang="en-US" sz="3000" b="1" dirty="0" smtClean="0"/>
              <a:t>타입 정의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340569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976235"/>
            <a:ext cx="9459645" cy="2905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Class </a:t>
            </a:r>
            <a:r>
              <a:rPr lang="ko-KR" altLang="en-US" sz="3000" b="1" dirty="0" smtClean="0"/>
              <a:t>타입 정의 </a:t>
            </a:r>
            <a:r>
              <a:rPr lang="en-US" altLang="ko-KR" sz="3000" b="1" dirty="0" smtClean="0"/>
              <a:t>: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4466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223654"/>
            <a:ext cx="9326277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64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1717140"/>
            <a:ext cx="9497750" cy="4410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추상</a:t>
            </a:r>
            <a:r>
              <a:rPr lang="en-US" altLang="ko-KR" sz="3000" b="1" dirty="0" smtClean="0"/>
              <a:t>class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517847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364" y="1919077"/>
            <a:ext cx="6249272" cy="30198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Static </a:t>
            </a:r>
            <a:r>
              <a:rPr lang="ko-KR" altLang="en-US" sz="3000" b="1" dirty="0" smtClean="0"/>
              <a:t>속성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763268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892" y="137653"/>
            <a:ext cx="4058216" cy="65826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/>
              <a:t>enu</a:t>
            </a:r>
            <a:r>
              <a:rPr lang="en-US" altLang="ko-KR" sz="3000" b="1" dirty="0" err="1"/>
              <a:t>m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787122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85" y="2095314"/>
            <a:ext cx="5582429" cy="2667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읽기전용 </a:t>
            </a:r>
            <a:r>
              <a:rPr lang="en-US" altLang="ko-KR" sz="3000" b="1" dirty="0" smtClean="0"/>
              <a:t>property </a:t>
            </a:r>
            <a:r>
              <a:rPr lang="ko-KR" altLang="en-US" sz="3000" b="1" dirty="0" smtClean="0"/>
              <a:t>정의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803418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43" y="1638050"/>
            <a:ext cx="5287113" cy="358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선택적 </a:t>
            </a:r>
            <a:r>
              <a:rPr lang="en-US" altLang="ko-KR" sz="3000" b="1" dirty="0" smtClean="0"/>
              <a:t>property </a:t>
            </a:r>
            <a:r>
              <a:rPr lang="ko-KR" altLang="en-US" sz="3000" b="1" dirty="0" smtClean="0"/>
              <a:t>정의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58160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인덱스 </a:t>
            </a:r>
            <a:r>
              <a:rPr lang="ko-KR" altLang="en-US" sz="3000" b="1" dirty="0" err="1" smtClean="0"/>
              <a:t>시그니처</a:t>
            </a:r>
            <a:r>
              <a:rPr lang="ko-KR" altLang="en-US" sz="3000" b="1" dirty="0" smtClean="0"/>
              <a:t> 타입 정의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1700559"/>
            <a:ext cx="10202699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74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1599169"/>
            <a:ext cx="12192000" cy="3659662"/>
            <a:chOff x="0" y="528134"/>
            <a:chExt cx="12192000" cy="3659662"/>
          </a:xfrm>
        </p:grpSpPr>
        <p:sp>
          <p:nvSpPr>
            <p:cNvPr id="17" name="TextBox 16"/>
            <p:cNvSpPr txBox="1"/>
            <p:nvPr/>
          </p:nvSpPr>
          <p:spPr>
            <a:xfrm>
              <a:off x="1744133" y="1515532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unknown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44133" y="2091265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any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44133" y="2666998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void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2666998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null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47533" y="2666998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number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91666" y="2666998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rgbClr val="FF0000"/>
                  </a:solidFill>
                </a:rPr>
                <a:t>boolean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95066" y="2666998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string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839199" y="2666998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object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4133" y="3242731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undefined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44133" y="3818464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never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7533" y="3242731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rgbClr val="FF0000"/>
                  </a:solidFill>
                </a:rPr>
                <a:t>enum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839199" y="3242731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Array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39199" y="3818464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Tuple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88600" y="3242731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Function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94300" y="528134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solidFill>
                    <a:srgbClr val="FF0000"/>
                  </a:solidFill>
                </a:rPr>
                <a:t>타입구조도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728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7" y="1488371"/>
            <a:ext cx="6630325" cy="5087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unknown </a:t>
            </a:r>
            <a:r>
              <a:rPr lang="ko-KR" altLang="en-US" sz="3000" b="1" dirty="0" smtClean="0"/>
              <a:t>타입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811159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any </a:t>
            </a:r>
            <a:r>
              <a:rPr lang="ko-KR" altLang="en-US" sz="3000" b="1" dirty="0" smtClean="0"/>
              <a:t>타입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2938394"/>
            <a:ext cx="4744112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void </a:t>
            </a:r>
            <a:r>
              <a:rPr lang="ko-KR" altLang="en-US" sz="3000" b="1" dirty="0" smtClean="0"/>
              <a:t>타입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810" y="1110953"/>
            <a:ext cx="5198381" cy="526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8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2304893"/>
            <a:ext cx="6354062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16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never </a:t>
            </a:r>
            <a:r>
              <a:rPr lang="ko-KR" altLang="en-US" sz="3000" b="1" dirty="0" smtClean="0"/>
              <a:t>타입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33" y="1161733"/>
            <a:ext cx="543953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91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타입호환성 </a:t>
            </a:r>
            <a:r>
              <a:rPr lang="en-US" altLang="ko-KR" sz="3000" b="1" dirty="0" smtClean="0"/>
              <a:t>: </a:t>
            </a:r>
            <a:r>
              <a:rPr lang="ko-KR" altLang="en-US" sz="3000" b="1" dirty="0" smtClean="0"/>
              <a:t>타입간 </a:t>
            </a:r>
            <a:r>
              <a:rPr lang="ko-KR" altLang="en-US" sz="3000" b="1" dirty="0" err="1" smtClean="0"/>
              <a:t>호환가능한</a:t>
            </a:r>
            <a:r>
              <a:rPr lang="ko-KR" altLang="en-US" sz="3000" b="1" dirty="0" smtClean="0"/>
              <a:t> 타입 </a:t>
            </a:r>
            <a:endParaRPr lang="ko-KR" altLang="en-US" sz="3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9257" y="1410341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대수타입 </a:t>
            </a:r>
            <a:r>
              <a:rPr lang="en-US" altLang="ko-KR" sz="3000" b="1" dirty="0" smtClean="0"/>
              <a:t>: </a:t>
            </a:r>
            <a:r>
              <a:rPr lang="ko-KR" altLang="en-US" sz="3000" b="1" dirty="0" smtClean="0"/>
              <a:t>슈퍼타입 </a:t>
            </a:r>
            <a:r>
              <a:rPr lang="en-US" altLang="ko-KR" sz="3000" b="1" dirty="0" smtClean="0"/>
              <a:t>&gt; </a:t>
            </a:r>
            <a:r>
              <a:rPr lang="ko-KR" altLang="en-US" sz="3000" b="1" dirty="0" smtClean="0"/>
              <a:t>서브타입</a:t>
            </a:r>
            <a:endParaRPr lang="ko-KR" altLang="en-US" sz="3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9257" y="1964339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업캐스팅</a:t>
            </a:r>
            <a:r>
              <a:rPr lang="ko-KR" altLang="en-US" sz="3000" b="1" dirty="0" smtClean="0"/>
              <a:t> </a:t>
            </a:r>
            <a:r>
              <a:rPr lang="en-US" altLang="ko-KR" sz="3000" b="1" dirty="0" smtClean="0"/>
              <a:t>VS </a:t>
            </a:r>
            <a:r>
              <a:rPr lang="ko-KR" altLang="en-US" sz="3000" b="1" dirty="0" smtClean="0"/>
              <a:t>다운캐스팅</a:t>
            </a:r>
            <a:endParaRPr lang="ko-KR" altLang="en-US" sz="3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9257" y="2795336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업캐스팅</a:t>
            </a:r>
            <a:r>
              <a:rPr lang="ko-KR" altLang="en-US" sz="3000" b="1" dirty="0" smtClean="0"/>
              <a:t> </a:t>
            </a:r>
            <a:r>
              <a:rPr lang="en-US" altLang="ko-KR" sz="3000" b="1" dirty="0" smtClean="0"/>
              <a:t>: </a:t>
            </a:r>
            <a:r>
              <a:rPr lang="ko-KR" altLang="en-US" sz="3000" b="1" dirty="0" smtClean="0"/>
              <a:t>서브타입 요소를 슈퍼타입 요소로 수용하는 것</a:t>
            </a:r>
            <a:endParaRPr lang="ko-KR" altLang="en-US" sz="3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69257" y="3349334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다운캐스팅 </a:t>
            </a:r>
            <a:r>
              <a:rPr lang="en-US" altLang="ko-KR" sz="3000" b="1" dirty="0" smtClean="0"/>
              <a:t>: </a:t>
            </a:r>
            <a:r>
              <a:rPr lang="ko-KR" altLang="en-US" sz="3000" b="1" dirty="0" smtClean="0"/>
              <a:t>슈퍼타입 요소를 서브타입 요소로 수용하는 것</a:t>
            </a:r>
            <a:endParaRPr lang="ko-KR" altLang="en-US" sz="3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128" y="4389911"/>
            <a:ext cx="4791744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4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객체 </a:t>
            </a:r>
            <a:r>
              <a:rPr lang="en-US" altLang="ko-KR" sz="3000" b="1" dirty="0" smtClean="0"/>
              <a:t>&gt; </a:t>
            </a:r>
            <a:r>
              <a:rPr lang="ko-KR" altLang="en-US" sz="3000" b="1" dirty="0" smtClean="0"/>
              <a:t>슈퍼 </a:t>
            </a:r>
            <a:r>
              <a:rPr lang="en-US" altLang="ko-KR" sz="3000" b="1" dirty="0" smtClean="0"/>
              <a:t>&amp; </a:t>
            </a:r>
            <a:r>
              <a:rPr lang="ko-KR" altLang="en-US" sz="3000" b="1" dirty="0" smtClean="0"/>
              <a:t>서브타입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68" y="-24295"/>
            <a:ext cx="4258269" cy="69065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84" y="5381419"/>
            <a:ext cx="467742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8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초과 </a:t>
            </a:r>
            <a:r>
              <a:rPr lang="ko-KR" altLang="en-US" sz="3000" b="1" dirty="0" err="1" smtClean="0"/>
              <a:t>프로퍼티</a:t>
            </a:r>
            <a:r>
              <a:rPr lang="ko-KR" altLang="en-US" sz="3000" b="1" dirty="0" smtClean="0"/>
              <a:t> 검사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765" y="323416"/>
            <a:ext cx="6982799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81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대수타입 </a:t>
            </a:r>
            <a:r>
              <a:rPr lang="en-US" altLang="ko-KR" sz="3000" b="1" dirty="0" smtClean="0"/>
              <a:t>: </a:t>
            </a:r>
            <a:r>
              <a:rPr lang="ko-KR" altLang="en-US" sz="3000" b="1" dirty="0" err="1" smtClean="0"/>
              <a:t>유니온타입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414" y="2419687"/>
            <a:ext cx="3791479" cy="43535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81079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2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대수타입 </a:t>
            </a:r>
            <a:r>
              <a:rPr lang="en-US" altLang="ko-KR" sz="3000" b="1" dirty="0" smtClean="0"/>
              <a:t>: </a:t>
            </a:r>
            <a:r>
              <a:rPr lang="ko-KR" altLang="en-US" sz="3000" b="1" dirty="0" err="1" smtClean="0"/>
              <a:t>인터섹션타입</a:t>
            </a:r>
            <a:endParaRPr lang="ko-KR" altLang="en-US" sz="3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706" y="2242972"/>
            <a:ext cx="5458587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79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타입단언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661601"/>
            <a:ext cx="6820852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3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타입단언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2061971"/>
            <a:ext cx="6982799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39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타입가드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1995287"/>
            <a:ext cx="702090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84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타입가드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1887352"/>
            <a:ext cx="7468642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1538023"/>
            <a:ext cx="6601746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26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서로소</a:t>
            </a:r>
            <a:r>
              <a:rPr lang="ko-KR" altLang="en-US" sz="3000" b="1" dirty="0" smtClean="0"/>
              <a:t> </a:t>
            </a:r>
            <a:r>
              <a:rPr lang="ko-KR" altLang="en-US" sz="3000" b="1" dirty="0" err="1" smtClean="0"/>
              <a:t>유니온</a:t>
            </a:r>
            <a:r>
              <a:rPr lang="ko-KR" altLang="en-US" sz="3000" b="1" dirty="0" smtClean="0"/>
              <a:t> 타입 </a:t>
            </a:r>
            <a:r>
              <a:rPr lang="en-US" altLang="ko-KR" sz="3000" b="1" dirty="0" smtClean="0"/>
              <a:t>: </a:t>
            </a:r>
            <a:r>
              <a:rPr lang="ko-KR" altLang="en-US" sz="3000" b="1" dirty="0" smtClean="0"/>
              <a:t>교집합이 없는 관계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1" y="1603332"/>
            <a:ext cx="3207998" cy="5027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58" y="1603332"/>
            <a:ext cx="8690489" cy="31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87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서로소</a:t>
            </a:r>
            <a:r>
              <a:rPr lang="ko-KR" altLang="en-US" sz="3000" b="1" dirty="0" smtClean="0"/>
              <a:t> </a:t>
            </a:r>
            <a:r>
              <a:rPr lang="ko-KR" altLang="en-US" sz="3000" b="1" dirty="0" err="1" smtClean="0"/>
              <a:t>유니온</a:t>
            </a:r>
            <a:r>
              <a:rPr lang="ko-KR" altLang="en-US" sz="3000" b="1" dirty="0" smtClean="0"/>
              <a:t> 타입 </a:t>
            </a:r>
            <a:r>
              <a:rPr lang="en-US" altLang="ko-KR" sz="3000" b="1" dirty="0" smtClean="0"/>
              <a:t>: </a:t>
            </a:r>
            <a:r>
              <a:rPr lang="ko-KR" altLang="en-US" sz="3000" b="1" dirty="0" smtClean="0"/>
              <a:t>교집합이 없는 관계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7" y="1565903"/>
            <a:ext cx="7968652" cy="499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45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서로소</a:t>
            </a:r>
            <a:r>
              <a:rPr lang="ko-KR" altLang="en-US" sz="3000" b="1" dirty="0" smtClean="0"/>
              <a:t> </a:t>
            </a:r>
            <a:r>
              <a:rPr lang="ko-KR" altLang="en-US" sz="3000" b="1" dirty="0" err="1" smtClean="0"/>
              <a:t>유니온</a:t>
            </a:r>
            <a:r>
              <a:rPr lang="ko-KR" altLang="en-US" sz="3000" b="1" dirty="0" smtClean="0"/>
              <a:t> 타입 </a:t>
            </a:r>
            <a:r>
              <a:rPr lang="en-US" altLang="ko-KR" sz="3000" b="1" dirty="0" smtClean="0"/>
              <a:t>: </a:t>
            </a:r>
            <a:r>
              <a:rPr lang="ko-KR" altLang="en-US" sz="3000" b="1" dirty="0" smtClean="0"/>
              <a:t>교집합이 없는 관계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" y="1736018"/>
            <a:ext cx="3621226" cy="4714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12" y="1515691"/>
            <a:ext cx="6378305" cy="49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26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함수타입 정의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2828841"/>
            <a:ext cx="712569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25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2128656"/>
            <a:ext cx="7678222" cy="2600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함수시그니처</a:t>
            </a:r>
            <a:r>
              <a:rPr lang="ko-KR" altLang="en-US" sz="3000" b="1" dirty="0" smtClean="0"/>
              <a:t> 작성 방법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333594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799997"/>
            <a:ext cx="9364382" cy="3258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콜백함수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883730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663" y="37626"/>
            <a:ext cx="7859222" cy="67827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고차함수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101847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18" y="1619493"/>
            <a:ext cx="9960564" cy="41787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기본 매개변수 타입 정의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961751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03" y="2198978"/>
            <a:ext cx="11910497" cy="2561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선택적 매개변수의 위치</a:t>
            </a:r>
            <a:r>
              <a:rPr lang="en-US" altLang="ko-KR" sz="3000" b="1" dirty="0" smtClean="0"/>
              <a:t>!!!! </a:t>
            </a:r>
            <a:r>
              <a:rPr lang="ko-KR" altLang="en-US" sz="3000" b="1" dirty="0" smtClean="0"/>
              <a:t>중요</a:t>
            </a:r>
            <a:r>
              <a:rPr lang="en-US" altLang="ko-KR" sz="3000" b="1" dirty="0" smtClean="0"/>
              <a:t>~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19595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17" y="2168396"/>
            <a:ext cx="10749967" cy="32428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Rest parameter </a:t>
            </a:r>
            <a:r>
              <a:rPr lang="ko-KR" altLang="en-US" sz="3000" b="1" dirty="0" smtClean="0"/>
              <a:t>사용방법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14136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347232"/>
            <a:ext cx="830695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8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1995141"/>
            <a:ext cx="11460174" cy="4020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함수 타입별칭 </a:t>
            </a:r>
            <a:r>
              <a:rPr lang="en-US" altLang="ko-KR" sz="3000" b="1" dirty="0" smtClean="0"/>
              <a:t>+ </a:t>
            </a:r>
            <a:r>
              <a:rPr lang="ko-KR" altLang="en-US" sz="3000" b="1" dirty="0" err="1" smtClean="0"/>
              <a:t>시그니처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562885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함수 매개변수 대수타입 설정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69" y="708887"/>
            <a:ext cx="584916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57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함수 매개변수 대수타입 설정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7" y="1410341"/>
            <a:ext cx="5711912" cy="524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08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05" y="1595181"/>
            <a:ext cx="7630590" cy="36676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함수의 매개변수 개수에 따른 대수타입 정의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985450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79" y="1532573"/>
            <a:ext cx="7028043" cy="50829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함수의 매개변수 개수에 따른 대수타입 정의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730199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함수를 활용한 타입가드 방법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59" y="1533140"/>
            <a:ext cx="8013283" cy="5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31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함수를 활용한 타입가드 방법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47" y="1582485"/>
            <a:ext cx="8320106" cy="46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692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제네릭이</a:t>
            </a:r>
            <a:r>
              <a:rPr lang="ko-KR" altLang="en-US" sz="3000" b="1" dirty="0" smtClean="0"/>
              <a:t> 필요한 이유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61" y="1497323"/>
            <a:ext cx="6128279" cy="50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01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형태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4" y="2462077"/>
            <a:ext cx="718285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62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77" y="1961945"/>
            <a:ext cx="9278645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1366549"/>
            <a:ext cx="7354326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720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2042159"/>
            <a:ext cx="8783276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0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1873917"/>
            <a:ext cx="1080285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0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1837343"/>
            <a:ext cx="1140301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737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1747603"/>
            <a:ext cx="9764488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97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1575497"/>
            <a:ext cx="767822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647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913" y="1676560"/>
            <a:ext cx="7214175" cy="485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81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5" y="1697766"/>
            <a:ext cx="4048690" cy="47155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681" y="1673949"/>
            <a:ext cx="635406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447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2338235"/>
            <a:ext cx="757343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412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1901512"/>
            <a:ext cx="5553850" cy="4477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8" y="1133342"/>
            <a:ext cx="662079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32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09" y="1451952"/>
            <a:ext cx="6157383" cy="51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371313"/>
            <a:ext cx="694469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860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Indexed Access Type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19" y="1597201"/>
            <a:ext cx="6779762" cy="52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625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Indexed Access Type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88" y="1528872"/>
            <a:ext cx="6735824" cy="50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18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Indexed Access Type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4" y="2052445"/>
            <a:ext cx="591585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344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/>
              <a:t>Keyof</a:t>
            </a:r>
            <a:r>
              <a:rPr lang="en-US" altLang="ko-KR" sz="3000" b="1" dirty="0" smtClean="0"/>
              <a:t> </a:t>
            </a:r>
            <a:r>
              <a:rPr lang="ko-KR" altLang="en-US" sz="3000" b="1" dirty="0" smtClean="0"/>
              <a:t>연산자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1684002"/>
            <a:ext cx="8754697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08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/>
              <a:t>Keyof</a:t>
            </a:r>
            <a:r>
              <a:rPr lang="en-US" altLang="ko-KR" sz="3000" b="1" dirty="0"/>
              <a:t> </a:t>
            </a:r>
            <a:r>
              <a:rPr lang="ko-KR" altLang="en-US" sz="3000" b="1" dirty="0"/>
              <a:t>연산자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2052445"/>
            <a:ext cx="9116697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651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/>
              <a:t>Keyof</a:t>
            </a:r>
            <a:r>
              <a:rPr lang="en-US" altLang="ko-KR" sz="3000" b="1" dirty="0"/>
              <a:t> </a:t>
            </a:r>
            <a:r>
              <a:rPr lang="ko-KR" altLang="en-US" sz="3000" b="1" dirty="0"/>
              <a:t>연산자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1605672"/>
            <a:ext cx="966922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71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7193507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9877531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제네릭</a:t>
            </a:r>
            <a:r>
              <a:rPr lang="ko-KR" altLang="en-US" sz="3000" b="1" dirty="0" smtClean="0"/>
              <a:t> 타입 응용 형태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8326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856343"/>
            <a:ext cx="10653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기본타입 </a:t>
            </a:r>
            <a:r>
              <a:rPr lang="en-US" altLang="ko-KR" sz="3000" b="1" dirty="0" smtClean="0"/>
              <a:t>: number / string / Boolean / null / undefined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971" y="2238209"/>
            <a:ext cx="345805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345</Words>
  <Application>Microsoft Office PowerPoint</Application>
  <PresentationFormat>와이드스크린</PresentationFormat>
  <Paragraphs>100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34</cp:revision>
  <dcterms:created xsi:type="dcterms:W3CDTF">2024-10-24T00:48:50Z</dcterms:created>
  <dcterms:modified xsi:type="dcterms:W3CDTF">2024-10-25T02:57:54Z</dcterms:modified>
</cp:coreProperties>
</file>